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248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4929-AE4E-4958-AFF8-2564C08BD18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47198-90B4-43F3-927D-9D6F93B14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4929-AE4E-4958-AFF8-2564C08BD18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47198-90B4-43F3-927D-9D6F93B14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82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4929-AE4E-4958-AFF8-2564C08BD18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47198-90B4-43F3-927D-9D6F93B14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48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4929-AE4E-4958-AFF8-2564C08BD18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47198-90B4-43F3-927D-9D6F93B14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9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4929-AE4E-4958-AFF8-2564C08BD18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47198-90B4-43F3-927D-9D6F93B14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772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4929-AE4E-4958-AFF8-2564C08BD18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47198-90B4-43F3-927D-9D6F93B14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3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4929-AE4E-4958-AFF8-2564C08BD18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47198-90B4-43F3-927D-9D6F93B14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08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4929-AE4E-4958-AFF8-2564C08BD18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47198-90B4-43F3-927D-9D6F93B14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589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4929-AE4E-4958-AFF8-2564C08BD18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47198-90B4-43F3-927D-9D6F93B14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3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4929-AE4E-4958-AFF8-2564C08BD18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47198-90B4-43F3-927D-9D6F93B14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1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4929-AE4E-4958-AFF8-2564C08BD18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47198-90B4-43F3-927D-9D6F93B14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2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44929-AE4E-4958-AFF8-2564C08BD185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47198-90B4-43F3-927D-9D6F93B14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9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about 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1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Entry through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 View (Data sheet view) is useful for data entry of new records</a:t>
            </a:r>
          </a:p>
          <a:p>
            <a:r>
              <a:rPr lang="en-US" dirty="0" smtClean="0"/>
              <a:t>But sometimes customization would be useful or necessary</a:t>
            </a:r>
          </a:p>
          <a:p>
            <a:r>
              <a:rPr lang="en-US" dirty="0" smtClean="0"/>
              <a:t>A form shows only the fields that are needed for the record</a:t>
            </a:r>
          </a:p>
          <a:p>
            <a:r>
              <a:rPr lang="en-US" dirty="0" smtClean="0"/>
              <a:t>Controls security access (fields you don’t need to know exist)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21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Detail form (one record at a time)</a:t>
            </a:r>
          </a:p>
          <a:p>
            <a:r>
              <a:rPr lang="en-US" dirty="0" smtClean="0"/>
              <a:t>Multiple items (more than one record)</a:t>
            </a:r>
          </a:p>
          <a:p>
            <a:r>
              <a:rPr lang="en-US" dirty="0" smtClean="0"/>
              <a:t>Split form (form view plus datasheet view)</a:t>
            </a:r>
          </a:p>
          <a:p>
            <a:endParaRPr lang="en-US" dirty="0"/>
          </a:p>
          <a:p>
            <a:r>
              <a:rPr lang="en-US" dirty="0" smtClean="0"/>
              <a:t>The Form Wizard can help you create a form easily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3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Exporting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 you need to transfer data from a database to another application</a:t>
            </a:r>
          </a:p>
          <a:p>
            <a:r>
              <a:rPr lang="en-US" dirty="0" smtClean="0"/>
              <a:t>In Access use External Data</a:t>
            </a:r>
          </a:p>
          <a:p>
            <a:r>
              <a:rPr lang="en-US" dirty="0" smtClean="0"/>
              <a:t>It has ways to export to PDF, Excel, text files</a:t>
            </a:r>
          </a:p>
          <a:p>
            <a:r>
              <a:rPr lang="en-US" dirty="0" smtClean="0"/>
              <a:t>Select the item you want to export – can be a Table, Query, Form, Report</a:t>
            </a:r>
          </a:p>
          <a:p>
            <a:r>
              <a:rPr lang="en-US" dirty="0" smtClean="0"/>
              <a:t>Go to External Data, Export, choose the type of file you want, tell it where to save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76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usually does a sequential search when a query is run</a:t>
            </a:r>
          </a:p>
          <a:p>
            <a:r>
              <a:rPr lang="en-US" dirty="0" smtClean="0"/>
              <a:t>Looking at the records one after another</a:t>
            </a:r>
          </a:p>
          <a:p>
            <a:r>
              <a:rPr lang="en-US" dirty="0" smtClean="0"/>
              <a:t>In a large database this takes time</a:t>
            </a:r>
          </a:p>
          <a:p>
            <a:r>
              <a:rPr lang="en-US" dirty="0" smtClean="0"/>
              <a:t>An index on a field that you search for or sort on frequently can speed up the processing</a:t>
            </a:r>
          </a:p>
          <a:p>
            <a:r>
              <a:rPr lang="en-US" dirty="0" smtClean="0"/>
              <a:t>Like a book having an index of words and page numbers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23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870" y="1600200"/>
            <a:ext cx="3689730" cy="271085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184" y="1402890"/>
            <a:ext cx="3930816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14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Easy to make a field be indexed</a:t>
            </a:r>
          </a:p>
          <a:p>
            <a:r>
              <a:rPr lang="en-US" dirty="0" smtClean="0"/>
              <a:t>Select table where field is</a:t>
            </a:r>
          </a:p>
          <a:p>
            <a:r>
              <a:rPr lang="en-US" dirty="0" smtClean="0"/>
              <a:t>Go to Design View</a:t>
            </a:r>
          </a:p>
          <a:p>
            <a:r>
              <a:rPr lang="en-US" dirty="0" smtClean="0"/>
              <a:t>Click on Field you want indexed</a:t>
            </a:r>
          </a:p>
          <a:p>
            <a:r>
              <a:rPr lang="en-US" dirty="0" smtClean="0"/>
              <a:t>In Field Properties (at bottom) there is a line for Indexed with drop-down menu</a:t>
            </a:r>
          </a:p>
          <a:p>
            <a:pPr lvl="1"/>
            <a:r>
              <a:rPr lang="en-US" dirty="0" smtClean="0"/>
              <a:t>No, Yes (Duplicates ok), Yes (No Duplicates)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36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Primary key field of a table automatically indexed</a:t>
            </a:r>
          </a:p>
          <a:p>
            <a:r>
              <a:rPr lang="en-US" dirty="0" smtClean="0"/>
              <a:t>Indexing is not usually visible during usual database actions</a:t>
            </a:r>
          </a:p>
          <a:p>
            <a:r>
              <a:rPr lang="en-US" dirty="0" smtClean="0"/>
              <a:t>Just improves performance on sorts and searches</a:t>
            </a:r>
          </a:p>
          <a:p>
            <a:r>
              <a:rPr lang="en-US" dirty="0" smtClean="0"/>
              <a:t>Can look at them on Design page, click Indexes on the ribbon</a:t>
            </a:r>
          </a:p>
          <a:p>
            <a:r>
              <a:rPr lang="en-US" dirty="0" smtClean="0"/>
              <a:t>Saved in same file as rest of database objects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3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Indexes - 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require a bit more time when doing</a:t>
            </a:r>
          </a:p>
          <a:p>
            <a:pPr lvl="1"/>
            <a:r>
              <a:rPr lang="en-US" dirty="0" smtClean="0"/>
              <a:t>Data entry</a:t>
            </a:r>
          </a:p>
          <a:p>
            <a:pPr lvl="1"/>
            <a:r>
              <a:rPr lang="en-US" dirty="0" smtClean="0"/>
              <a:t>Modifying records</a:t>
            </a:r>
          </a:p>
          <a:p>
            <a:pPr lvl="1"/>
            <a:r>
              <a:rPr lang="en-US" dirty="0" smtClean="0"/>
              <a:t>Deleting records</a:t>
            </a:r>
          </a:p>
          <a:p>
            <a:r>
              <a:rPr lang="en-US" dirty="0" smtClean="0"/>
              <a:t>Why? The index or indexes must be updated when changes are made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97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350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More about Databases</vt:lpstr>
      <vt:lpstr>Data Entry through Forms</vt:lpstr>
      <vt:lpstr>Types of Forms</vt:lpstr>
      <vt:lpstr>Exporting Information</vt:lpstr>
      <vt:lpstr>Indexing fields</vt:lpstr>
      <vt:lpstr>Indexing</vt:lpstr>
      <vt:lpstr>More on indexes</vt:lpstr>
      <vt:lpstr>Indexes</vt:lpstr>
      <vt:lpstr>Indexes - Disadvantages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Databases</dc:title>
  <dc:creator>Debby</dc:creator>
  <cp:lastModifiedBy>Debby</cp:lastModifiedBy>
  <cp:revision>5</cp:revision>
  <dcterms:created xsi:type="dcterms:W3CDTF">2013-11-15T03:12:15Z</dcterms:created>
  <dcterms:modified xsi:type="dcterms:W3CDTF">2016-11-09T15:27:45Z</dcterms:modified>
</cp:coreProperties>
</file>